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A27342-59E9-4D19-A0C8-B24A55B47E23}" type="datetimeFigureOut">
              <a:rPr lang="en-US" smtClean="0"/>
              <a:t>01/09/2020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D53CD7-F54B-4741-BE49-6579537AC3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vi-VN" sz="360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HƯỚNG DẪN LIÊN NGÀNH</a:t>
            </a:r>
            <a:r>
              <a:rPr lang="en-US" sz="360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smtClean="0">
                <a:effectLst/>
                <a:latin typeface="Times New Roman" pitchFamily="18" charset="0"/>
                <a:cs typeface="Times New Roman" pitchFamily="18" charset="0"/>
              </a:rPr>
              <a:t>v/v</a:t>
            </a:r>
            <a:r>
              <a:rPr lang="vi-VN" sz="200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>
                <a:effectLst/>
                <a:latin typeface="Times New Roman" pitchFamily="18" charset="0"/>
                <a:cs typeface="Times New Roman" pitchFamily="18" charset="0"/>
              </a:rPr>
              <a:t>phòng chống dịch COVID-19 đầu năm </a:t>
            </a:r>
            <a:r>
              <a:rPr lang="vi-VN" sz="2000">
                <a:effectLst/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vi-VN" sz="2000" smtClean="0">
                <a:effectLst/>
                <a:latin typeface="Times New Roman" pitchFamily="18" charset="0"/>
                <a:cs typeface="Times New Roman" pitchFamily="18" charset="0"/>
              </a:rPr>
              <a:t>2020-2021</a:t>
            </a:r>
            <a:r>
              <a:rPr lang="en-US" sz="200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i="1" smtClean="0">
                <a:effectLst/>
                <a:latin typeface="Times New Roman" pitchFamily="18" charset="0"/>
                <a:cs typeface="Times New Roman" pitchFamily="18" charset="0"/>
              </a:rPr>
              <a:t>(trích)</a:t>
            </a:r>
            <a:endParaRPr lang="en-US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i="1" smtClean="0">
                <a:latin typeface="Times New Roman" pitchFamily="18" charset="0"/>
                <a:cs typeface="Times New Roman" pitchFamily="18" charset="0"/>
              </a:rPr>
              <a:t>Số 2686/HDLN:GDĐT-YT của Sở GD&amp;ĐT, Sở Y tế Hà Nội ngày 21/8/2020</a:t>
            </a:r>
            <a:endParaRPr lang="en-US" sz="18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>
                <a:latin typeface="Times New Roman" pitchFamily="18" charset="0"/>
                <a:cs typeface="Times New Roman" pitchFamily="18" charset="0"/>
              </a:rPr>
              <a:t>Thường xuyên rửa ta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ằ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ng nước sạch và xà phòng hoặc dung dịch sát khu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ẩ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n tay nhanh trước khi vào lớp học, trước và sau khi ăn, sau m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ỗ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i giờ ra chơi, sau khi tháo bỏ kh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ẩ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u trang, sau khi đi vệ sinh...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 smtClean="0">
                <a:latin typeface="Times New Roman" pitchFamily="18" charset="0"/>
                <a:cs typeface="Times New Roman" pitchFamily="18" charset="0"/>
              </a:rPr>
              <a:t>Che mũi, miệng khi ho hoặc hắt hơi bằng khăn giấy, khăn vải hoặc khuỷu tay áo, không khạc nh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ổ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bừa bãi, bỏ rác, khấu trang (nếu có) vào thùng rác ở nơi quy định.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ĐỐI VỚI HỌC SINH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dùng chung các đồ dùng cá nhân như cốc, chai nước, khăn tay... nên sử dụng bình nước uống riêng.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ấ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hiệu bất thường về sức khỏe (ho, sốt, khó thở...) phải thông báo cho giáo viên chủ nhiệm, phụ huynh, nhà trường và đến ngay cơ sở y tế đề được khám, tư vấn và điều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ĐỐI VỚI HỌC SINH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5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>
                <a:latin typeface="Times New Roman" pitchFamily="18" charset="0"/>
                <a:cs typeface="Times New Roman" pitchFamily="18" charset="0"/>
              </a:rPr>
              <a:t>Phối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hợp chặt chẽ với nhà trường trong việc kiểm tra sức khỏe, đo thân nhiệt cho con trước khi đến trường.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>
                <a:latin typeface="Times New Roman" pitchFamily="18" charset="0"/>
                <a:cs typeface="Times New Roman" pitchFamily="18" charset="0"/>
              </a:rPr>
              <a:t> Khi đến trường cần tự giác thực hiện và chấp hành nghiêm các biện pháp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phòng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dịch của nhà trường, không tập trung đông người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trước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ổ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trường.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vi-VN" sz="4000" smtClean="0">
                <a:latin typeface="Times New Roman" pitchFamily="18" charset="0"/>
                <a:cs typeface="Times New Roman" pitchFamily="18" charset="0"/>
              </a:rPr>
              <a:t>ĐỐI V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Ớ</a:t>
            </a:r>
            <a:r>
              <a:rPr lang="vi-VN" sz="4000" smtClean="0">
                <a:latin typeface="Times New Roman" pitchFamily="18" charset="0"/>
                <a:cs typeface="Times New Roman" pitchFamily="18" charset="0"/>
              </a:rPr>
              <a:t>I PHỤ HUYNH HỌC SINH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269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HƯỚNG DẪN LIÊN NGÀNH v/v phòng chống dịch COVID-19 đầu năm học 2020-2021 (trích)</vt:lpstr>
      <vt:lpstr>ĐỐI VỚI HỌC SINH</vt:lpstr>
      <vt:lpstr>ĐỐI VỚI HỌC SINH</vt:lpstr>
      <vt:lpstr>ĐỐI VỚI PHỤ HUYNH HỌC SINH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LIÊN NGÀNH v/v phòng chống dịch COVID-19 đầu năm học 2020-2021 (trích)</dc:title>
  <dc:creator>dhcuong</dc:creator>
  <cp:lastModifiedBy>dhcuong</cp:lastModifiedBy>
  <cp:revision>2</cp:revision>
  <dcterms:created xsi:type="dcterms:W3CDTF">2020-09-01T04:04:05Z</dcterms:created>
  <dcterms:modified xsi:type="dcterms:W3CDTF">2020-09-01T04:13:08Z</dcterms:modified>
</cp:coreProperties>
</file>